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44D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4116-518D-4928-8411-CE05B8080CAF}" type="datetimeFigureOut">
              <a:rPr lang="cs-CZ" smtClean="0"/>
              <a:t>16.01.2026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F2E6-D150-4BDA-88AD-B56B14B189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1381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4116-518D-4928-8411-CE05B8080CAF}" type="datetimeFigureOut">
              <a:rPr lang="cs-CZ" smtClean="0"/>
              <a:t>16.01.2026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F2E6-D150-4BDA-88AD-B56B14B189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029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4116-518D-4928-8411-CE05B8080CAF}" type="datetimeFigureOut">
              <a:rPr lang="cs-CZ" smtClean="0"/>
              <a:t>16.01.2026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F2E6-D150-4BDA-88AD-B56B14B189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956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4116-518D-4928-8411-CE05B8080CAF}" type="datetimeFigureOut">
              <a:rPr lang="cs-CZ" smtClean="0"/>
              <a:t>16.01.2026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F2E6-D150-4BDA-88AD-B56B14B189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5610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4116-518D-4928-8411-CE05B8080CAF}" type="datetimeFigureOut">
              <a:rPr lang="cs-CZ" smtClean="0"/>
              <a:t>16.01.2026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F2E6-D150-4BDA-88AD-B56B14B189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5015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4116-518D-4928-8411-CE05B8080CAF}" type="datetimeFigureOut">
              <a:rPr lang="cs-CZ" smtClean="0"/>
              <a:t>16.01.2026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F2E6-D150-4BDA-88AD-B56B14B189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7678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4116-518D-4928-8411-CE05B8080CAF}" type="datetimeFigureOut">
              <a:rPr lang="cs-CZ" smtClean="0"/>
              <a:t>16.01.2026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F2E6-D150-4BDA-88AD-B56B14B189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8278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4116-518D-4928-8411-CE05B8080CAF}" type="datetimeFigureOut">
              <a:rPr lang="cs-CZ" smtClean="0"/>
              <a:t>16.01.2026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F2E6-D150-4BDA-88AD-B56B14B189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842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4116-518D-4928-8411-CE05B8080CAF}" type="datetimeFigureOut">
              <a:rPr lang="cs-CZ" smtClean="0"/>
              <a:t>16.01.2026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F2E6-D150-4BDA-88AD-B56B14B189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549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4116-518D-4928-8411-CE05B8080CAF}" type="datetimeFigureOut">
              <a:rPr lang="cs-CZ" smtClean="0"/>
              <a:t>16.01.2026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F2E6-D150-4BDA-88AD-B56B14B189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7907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4116-518D-4928-8411-CE05B8080CAF}" type="datetimeFigureOut">
              <a:rPr lang="cs-CZ" smtClean="0"/>
              <a:t>16.01.2026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F2E6-D150-4BDA-88AD-B56B14B189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250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A4116-518D-4928-8411-CE05B8080CAF}" type="datetimeFigureOut">
              <a:rPr lang="cs-CZ" smtClean="0"/>
              <a:t>16.01.2026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CF2E6-D150-4BDA-88AD-B56B14B189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138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g"/><Relationship Id="rId5" Type="http://schemas.openxmlformats.org/officeDocument/2006/relationships/image" Target="../media/image16.jpeg"/><Relationship Id="rId10" Type="http://schemas.openxmlformats.org/officeDocument/2006/relationships/image" Target="../media/image21.jp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1583" y="-325836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4008421" y="-78992"/>
            <a:ext cx="3898900" cy="711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 smtClean="0">
                <a:solidFill>
                  <a:schemeClr val="tx1"/>
                </a:solidFill>
              </a:rPr>
              <a:t>PROSINEC</a:t>
            </a:r>
            <a:endParaRPr lang="cs-CZ" sz="3200" b="1" dirty="0">
              <a:solidFill>
                <a:schemeClr val="tx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02" y="92449"/>
            <a:ext cx="2158595" cy="287812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4" b="11851"/>
          <a:stretch/>
        </p:blipFill>
        <p:spPr>
          <a:xfrm>
            <a:off x="2771720" y="831838"/>
            <a:ext cx="2625360" cy="22429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888" y="831838"/>
            <a:ext cx="2024536" cy="238442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232" y="234947"/>
            <a:ext cx="1964233" cy="261897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818" y="4180681"/>
            <a:ext cx="1590752" cy="212100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376" y="85331"/>
            <a:ext cx="1357669" cy="301704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28446" y="3644185"/>
            <a:ext cx="1658779" cy="368617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9" b="28935"/>
          <a:stretch/>
        </p:blipFill>
        <p:spPr>
          <a:xfrm>
            <a:off x="8395387" y="3235471"/>
            <a:ext cx="3404958" cy="78208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19547" b="15186"/>
          <a:stretch/>
        </p:blipFill>
        <p:spPr>
          <a:xfrm>
            <a:off x="304154" y="3298898"/>
            <a:ext cx="1520999" cy="3003098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377" y="3298898"/>
            <a:ext cx="1354098" cy="300910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699" y="3484434"/>
            <a:ext cx="2118507" cy="2832229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6" r="59259" b="10988"/>
          <a:stretch/>
        </p:blipFill>
        <p:spPr>
          <a:xfrm rot="5400000">
            <a:off x="6636263" y="3125424"/>
            <a:ext cx="1154043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42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7" b="16296"/>
          <a:stretch/>
        </p:blipFill>
        <p:spPr>
          <a:xfrm>
            <a:off x="10049519" y="3827938"/>
            <a:ext cx="1838294" cy="275365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487" y="4945253"/>
            <a:ext cx="1926002" cy="163634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6" b="28889"/>
          <a:stretch/>
        </p:blipFill>
        <p:spPr>
          <a:xfrm>
            <a:off x="2572159" y="330199"/>
            <a:ext cx="2368549" cy="191238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24" y="330200"/>
            <a:ext cx="3784600" cy="170307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89146" y="723820"/>
            <a:ext cx="3173733" cy="23803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529" y="2363470"/>
            <a:ext cx="3226660" cy="241999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52" y="4088976"/>
            <a:ext cx="2848708" cy="213653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7"/>
          <a:stretch/>
        </p:blipFill>
        <p:spPr>
          <a:xfrm rot="5400000">
            <a:off x="7932444" y="4647879"/>
            <a:ext cx="2148352" cy="169219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5" t="10000" r="9444" b="10493"/>
          <a:stretch/>
        </p:blipFill>
        <p:spPr>
          <a:xfrm rot="5400000">
            <a:off x="6023573" y="4658423"/>
            <a:ext cx="1931029" cy="187286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7" r="15926"/>
          <a:stretch/>
        </p:blipFill>
        <p:spPr>
          <a:xfrm rot="5400000">
            <a:off x="6793414" y="2118505"/>
            <a:ext cx="2089127" cy="233728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3" t="18889" r="6853" b="13704"/>
          <a:stretch/>
        </p:blipFill>
        <p:spPr>
          <a:xfrm rot="5400000">
            <a:off x="-201253" y="877769"/>
            <a:ext cx="3011630" cy="191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44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3786" y="0"/>
            <a:ext cx="12192000" cy="6858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/>
          <p:cNvSpPr/>
          <p:nvPr/>
        </p:nvSpPr>
        <p:spPr>
          <a:xfrm>
            <a:off x="4290055" y="60193"/>
            <a:ext cx="3670300" cy="635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solidFill>
                  <a:schemeClr val="tx1"/>
                </a:solidFill>
              </a:rPr>
              <a:t>ČERTÍ ROJENÍ</a:t>
            </a:r>
            <a:endParaRPr lang="cs-CZ" sz="2800" b="1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3" t="21296" r="11728" b="20000"/>
          <a:stretch/>
        </p:blipFill>
        <p:spPr>
          <a:xfrm>
            <a:off x="96278" y="223583"/>
            <a:ext cx="2257638" cy="235247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0" b="21852"/>
          <a:stretch/>
        </p:blipFill>
        <p:spPr>
          <a:xfrm>
            <a:off x="4538254" y="866016"/>
            <a:ext cx="3107920" cy="178801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0" t="10711" r="15206"/>
          <a:stretch/>
        </p:blipFill>
        <p:spPr>
          <a:xfrm>
            <a:off x="2567772" y="223583"/>
            <a:ext cx="1528740" cy="277783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4259" r="27778" b="7777"/>
          <a:stretch/>
        </p:blipFill>
        <p:spPr>
          <a:xfrm>
            <a:off x="10371840" y="196757"/>
            <a:ext cx="1477374" cy="354420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9" t="20371" r="23751" b="35926"/>
          <a:stretch/>
        </p:blipFill>
        <p:spPr>
          <a:xfrm>
            <a:off x="8169184" y="2924890"/>
            <a:ext cx="1897239" cy="106101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7" t="8889" r="-123" b="11481"/>
          <a:stretch/>
        </p:blipFill>
        <p:spPr>
          <a:xfrm>
            <a:off x="8153899" y="185449"/>
            <a:ext cx="1912524" cy="255399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9" t="18148" r="41359" b="42222"/>
          <a:stretch/>
        </p:blipFill>
        <p:spPr>
          <a:xfrm>
            <a:off x="6662802" y="2739441"/>
            <a:ext cx="1129025" cy="203034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0" t="16111" r="6297" b="10741"/>
          <a:stretch/>
        </p:blipFill>
        <p:spPr>
          <a:xfrm>
            <a:off x="6545539" y="4940611"/>
            <a:ext cx="1363552" cy="165215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7" t="16666" b="3334"/>
          <a:stretch/>
        </p:blipFill>
        <p:spPr>
          <a:xfrm>
            <a:off x="2838051" y="3499382"/>
            <a:ext cx="1170999" cy="288245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899" y="4138986"/>
            <a:ext cx="1807369" cy="240982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736" y="3149469"/>
            <a:ext cx="2266068" cy="302142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95200" y="4256817"/>
            <a:ext cx="2487010" cy="1865258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9178" y="3623357"/>
            <a:ext cx="3343376" cy="250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70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-3292"/>
            <a:ext cx="12192000" cy="6858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/>
          <p:cNvSpPr/>
          <p:nvPr/>
        </p:nvSpPr>
        <p:spPr>
          <a:xfrm>
            <a:off x="4810124" y="79493"/>
            <a:ext cx="2870200" cy="660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solidFill>
                  <a:schemeClr val="tx1"/>
                </a:solidFill>
              </a:rPr>
              <a:t>VÁNOCE</a:t>
            </a:r>
            <a:endParaRPr lang="cs-CZ" sz="2800" b="1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1" y="152400"/>
            <a:ext cx="1924050" cy="25654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924" y="152400"/>
            <a:ext cx="1838325" cy="25654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625" y="152400"/>
            <a:ext cx="1301747" cy="289277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41"/>
          <a:stretch/>
        </p:blipFill>
        <p:spPr>
          <a:xfrm>
            <a:off x="2444750" y="182347"/>
            <a:ext cx="1489073" cy="254000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1" y="5223476"/>
            <a:ext cx="2792175" cy="125647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536" y="899263"/>
            <a:ext cx="4051300" cy="182308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1" b="24046"/>
          <a:stretch/>
        </p:blipFill>
        <p:spPr>
          <a:xfrm>
            <a:off x="3605007" y="5129569"/>
            <a:ext cx="1813288" cy="136875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9" b="11667"/>
          <a:stretch/>
        </p:blipFill>
        <p:spPr>
          <a:xfrm>
            <a:off x="10326760" y="3536322"/>
            <a:ext cx="1687861" cy="297791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7" b="9074"/>
          <a:stretch/>
        </p:blipFill>
        <p:spPr>
          <a:xfrm>
            <a:off x="217911" y="2976364"/>
            <a:ext cx="2083236" cy="204891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0555"/>
          <a:stretch/>
        </p:blipFill>
        <p:spPr>
          <a:xfrm>
            <a:off x="6015545" y="3305626"/>
            <a:ext cx="1821610" cy="321592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060" y="3378325"/>
            <a:ext cx="2106233" cy="314322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" t="21250"/>
          <a:stretch/>
        </p:blipFill>
        <p:spPr>
          <a:xfrm>
            <a:off x="2603937" y="2976365"/>
            <a:ext cx="3263824" cy="199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4752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</Words>
  <Application>Microsoft Office PowerPoint</Application>
  <PresentationFormat>Širokoúhlá obrazovka</PresentationFormat>
  <Paragraphs>3</Paragraphs>
  <Slides>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Pavla Cidlinová</dc:creator>
  <cp:lastModifiedBy>Pavla Cidlinová</cp:lastModifiedBy>
  <cp:revision>8</cp:revision>
  <dcterms:created xsi:type="dcterms:W3CDTF">2026-01-12T10:12:48Z</dcterms:created>
  <dcterms:modified xsi:type="dcterms:W3CDTF">2026-01-16T09:56:30Z</dcterms:modified>
</cp:coreProperties>
</file>