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69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211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07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03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08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86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52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32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28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53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DF6AE-E2DA-4456-A1B4-5EB3C943C114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38109-E9DE-46F2-B637-47D2D380F7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42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g"/><Relationship Id="rId18" Type="http://schemas.openxmlformats.org/officeDocument/2006/relationships/image" Target="../media/image61.jpeg"/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12" Type="http://schemas.openxmlformats.org/officeDocument/2006/relationships/image" Target="../media/image55.jpg"/><Relationship Id="rId17" Type="http://schemas.openxmlformats.org/officeDocument/2006/relationships/image" Target="../media/image60.jpg"/><Relationship Id="rId2" Type="http://schemas.openxmlformats.org/officeDocument/2006/relationships/image" Target="../media/image45.jpe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g"/><Relationship Id="rId5" Type="http://schemas.openxmlformats.org/officeDocument/2006/relationships/image" Target="../media/image66.jpeg"/><Relationship Id="rId10" Type="http://schemas.openxmlformats.org/officeDocument/2006/relationships/image" Target="../media/image71.jpg"/><Relationship Id="rId4" Type="http://schemas.openxmlformats.org/officeDocument/2006/relationships/image" Target="../media/image65.jpeg"/><Relationship Id="rId9" Type="http://schemas.openxmlformats.org/officeDocument/2006/relationships/image" Target="../media/image7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905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203685" y="141447"/>
            <a:ext cx="3263900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LEDEN V ŠD A ŠK</a:t>
            </a:r>
            <a:endParaRPr lang="cs-CZ" sz="24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8" y="178242"/>
            <a:ext cx="1466850" cy="1955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6050" r="36666" b="13704"/>
          <a:stretch/>
        </p:blipFill>
        <p:spPr>
          <a:xfrm rot="5400000">
            <a:off x="9578550" y="-18732"/>
            <a:ext cx="2282560" cy="26029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/>
          <a:stretch/>
        </p:blipFill>
        <p:spPr>
          <a:xfrm>
            <a:off x="2577758" y="2286228"/>
            <a:ext cx="1694868" cy="20129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1" r="13519"/>
          <a:stretch/>
        </p:blipFill>
        <p:spPr>
          <a:xfrm rot="5400000">
            <a:off x="5031481" y="212839"/>
            <a:ext cx="1092827" cy="26987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4" b="16667"/>
          <a:stretch/>
        </p:blipFill>
        <p:spPr>
          <a:xfrm>
            <a:off x="4516824" y="2444750"/>
            <a:ext cx="2470150" cy="17992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2"/>
          <a:stretch/>
        </p:blipFill>
        <p:spPr>
          <a:xfrm>
            <a:off x="125667" y="4051580"/>
            <a:ext cx="2237733" cy="15857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41296"/>
          <a:stretch/>
        </p:blipFill>
        <p:spPr>
          <a:xfrm>
            <a:off x="8843603" y="4436409"/>
            <a:ext cx="3189972" cy="22882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14792"/>
          <a:stretch/>
        </p:blipFill>
        <p:spPr>
          <a:xfrm>
            <a:off x="9356433" y="2541355"/>
            <a:ext cx="2726795" cy="170264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14524" r="12716" b="10987"/>
          <a:stretch/>
        </p:blipFill>
        <p:spPr>
          <a:xfrm>
            <a:off x="7179447" y="1059587"/>
            <a:ext cx="1999032" cy="29506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 r="5555" b="15555"/>
          <a:stretch/>
        </p:blipFill>
        <p:spPr>
          <a:xfrm>
            <a:off x="79264" y="2017150"/>
            <a:ext cx="2284136" cy="188702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7" b="27222"/>
          <a:stretch/>
        </p:blipFill>
        <p:spPr>
          <a:xfrm>
            <a:off x="85491" y="224153"/>
            <a:ext cx="2297113" cy="170723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18333" b="15371"/>
          <a:stretch/>
        </p:blipFill>
        <p:spPr>
          <a:xfrm>
            <a:off x="6019800" y="4361805"/>
            <a:ext cx="2587485" cy="237838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" y="5755345"/>
            <a:ext cx="2306107" cy="103774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95" y="4494331"/>
            <a:ext cx="3047999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-30091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/>
          <a:stretch/>
        </p:blipFill>
        <p:spPr>
          <a:xfrm rot="5400000">
            <a:off x="-12308" y="286143"/>
            <a:ext cx="2146300" cy="18534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25" y="126928"/>
            <a:ext cx="1457378" cy="19431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6111"/>
          <a:stretch/>
        </p:blipFill>
        <p:spPr>
          <a:xfrm>
            <a:off x="3790950" y="139700"/>
            <a:ext cx="2305050" cy="203185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15729"/>
          <a:stretch/>
        </p:blipFill>
        <p:spPr>
          <a:xfrm>
            <a:off x="6502400" y="139700"/>
            <a:ext cx="2794000" cy="1714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8796" r="18750" b="8102"/>
          <a:stretch/>
        </p:blipFill>
        <p:spPr>
          <a:xfrm>
            <a:off x="6449974" y="2070099"/>
            <a:ext cx="2794000" cy="137592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r="9671" b="24814"/>
          <a:stretch/>
        </p:blipFill>
        <p:spPr>
          <a:xfrm>
            <a:off x="2067786" y="2171559"/>
            <a:ext cx="1477609" cy="257824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b="39260"/>
          <a:stretch/>
        </p:blipFill>
        <p:spPr>
          <a:xfrm>
            <a:off x="155967" y="2629313"/>
            <a:ext cx="1809750" cy="192764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4" b="21853"/>
          <a:stretch/>
        </p:blipFill>
        <p:spPr>
          <a:xfrm>
            <a:off x="9320987" y="2721024"/>
            <a:ext cx="2794000" cy="12459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3333" r="21852" b="3827"/>
          <a:stretch/>
        </p:blipFill>
        <p:spPr>
          <a:xfrm rot="5400000">
            <a:off x="4106909" y="4555673"/>
            <a:ext cx="1858157" cy="246009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21359" r="12963" b="10000"/>
          <a:stretch/>
        </p:blipFill>
        <p:spPr>
          <a:xfrm rot="5400000">
            <a:off x="3270752" y="2690417"/>
            <a:ext cx="2041915" cy="128587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5061" r="21296" b="7284"/>
          <a:stretch/>
        </p:blipFill>
        <p:spPr>
          <a:xfrm rot="5400000">
            <a:off x="166621" y="4888109"/>
            <a:ext cx="1794024" cy="184783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t="4568" r="10371"/>
          <a:stretch/>
        </p:blipFill>
        <p:spPr>
          <a:xfrm rot="5400000">
            <a:off x="9626590" y="128955"/>
            <a:ext cx="2273219" cy="233050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r="5000"/>
          <a:stretch/>
        </p:blipFill>
        <p:spPr>
          <a:xfrm rot="5400000">
            <a:off x="6246920" y="3952004"/>
            <a:ext cx="3024439" cy="248962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5555" r="36481" b="4816"/>
          <a:stretch/>
        </p:blipFill>
        <p:spPr>
          <a:xfrm rot="5400000">
            <a:off x="9447098" y="3916959"/>
            <a:ext cx="2278539" cy="295895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24" y="4908975"/>
            <a:ext cx="1350047" cy="180006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0370" r="6646"/>
          <a:stretch/>
        </p:blipFill>
        <p:spPr>
          <a:xfrm>
            <a:off x="5023195" y="2751880"/>
            <a:ext cx="1375545" cy="192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7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3063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1234" r="14259"/>
          <a:stretch/>
        </p:blipFill>
        <p:spPr>
          <a:xfrm rot="5400000">
            <a:off x="78421" y="319721"/>
            <a:ext cx="2159000" cy="19259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0" t="10247" r="32408"/>
          <a:stretch/>
        </p:blipFill>
        <p:spPr>
          <a:xfrm rot="5400000">
            <a:off x="2591122" y="-72081"/>
            <a:ext cx="1905001" cy="24555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6533" y="665574"/>
            <a:ext cx="2777999" cy="20834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24075"/>
          <a:stretch/>
        </p:blipFill>
        <p:spPr>
          <a:xfrm rot="5400000">
            <a:off x="7511512" y="71406"/>
            <a:ext cx="2197098" cy="24049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/>
          <a:stretch/>
        </p:blipFill>
        <p:spPr>
          <a:xfrm rot="5400000">
            <a:off x="9525543" y="2694192"/>
            <a:ext cx="2641114" cy="24310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7723" y="4390463"/>
            <a:ext cx="2645407" cy="21221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r="28334"/>
          <a:stretch/>
        </p:blipFill>
        <p:spPr>
          <a:xfrm rot="5400000">
            <a:off x="2638878" y="1803210"/>
            <a:ext cx="1766949" cy="260223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r="12593"/>
          <a:stretch/>
        </p:blipFill>
        <p:spPr>
          <a:xfrm rot="5400000">
            <a:off x="187696" y="2450777"/>
            <a:ext cx="1970937" cy="195644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20926" r="4074" b="7407"/>
          <a:stretch/>
        </p:blipFill>
        <p:spPr>
          <a:xfrm>
            <a:off x="4946698" y="3505854"/>
            <a:ext cx="2449919" cy="316395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8" y="4495798"/>
            <a:ext cx="1708825" cy="227843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10185" b="12778"/>
          <a:stretch/>
        </p:blipFill>
        <p:spPr>
          <a:xfrm>
            <a:off x="7618781" y="2547744"/>
            <a:ext cx="1697822" cy="266651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024" y="155941"/>
            <a:ext cx="1726997" cy="230266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7778" r="14815" b="6790"/>
          <a:stretch/>
        </p:blipFill>
        <p:spPr>
          <a:xfrm rot="5400000">
            <a:off x="10323003" y="5359569"/>
            <a:ext cx="1377037" cy="136912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5926" b="14259"/>
          <a:stretch/>
        </p:blipFill>
        <p:spPr>
          <a:xfrm>
            <a:off x="7670684" y="5386452"/>
            <a:ext cx="2175735" cy="12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3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499100" y="66322"/>
            <a:ext cx="3136900" cy="92427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ZIMNÍ OLYMPIÁDA</a:t>
            </a:r>
            <a:endParaRPr lang="cs-CZ" sz="24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090">
            <a:off x="8350251" y="276233"/>
            <a:ext cx="1457857" cy="7173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0" t="15185" r="25062" b="24815"/>
          <a:stretch/>
        </p:blipFill>
        <p:spPr>
          <a:xfrm>
            <a:off x="117790" y="728666"/>
            <a:ext cx="1636710" cy="29709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7778" r="16914" b="5000"/>
          <a:stretch/>
        </p:blipFill>
        <p:spPr>
          <a:xfrm>
            <a:off x="6861447" y="1140071"/>
            <a:ext cx="1605425" cy="24887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5" b="38889"/>
          <a:stretch/>
        </p:blipFill>
        <p:spPr>
          <a:xfrm>
            <a:off x="1875685" y="162613"/>
            <a:ext cx="3525729" cy="9445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40000" r="9259" b="34629"/>
          <a:stretch/>
        </p:blipFill>
        <p:spPr>
          <a:xfrm>
            <a:off x="9239629" y="5656384"/>
            <a:ext cx="2588706" cy="9747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16667" r="6776" b="26482"/>
          <a:stretch/>
        </p:blipFill>
        <p:spPr>
          <a:xfrm>
            <a:off x="2091566" y="1482266"/>
            <a:ext cx="1336782" cy="21829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5371" r="4321" b="39445"/>
          <a:stretch/>
        </p:blipFill>
        <p:spPr>
          <a:xfrm>
            <a:off x="9883699" y="151209"/>
            <a:ext cx="2006600" cy="198569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21852" b="27963"/>
          <a:stretch/>
        </p:blipFill>
        <p:spPr>
          <a:xfrm>
            <a:off x="5158992" y="4529152"/>
            <a:ext cx="1788196" cy="214900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31296" r="4733" b="39074"/>
          <a:stretch/>
        </p:blipFill>
        <p:spPr>
          <a:xfrm>
            <a:off x="5066832" y="1216428"/>
            <a:ext cx="1524000" cy="142596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 t="18703" r="5144" b="44075"/>
          <a:stretch/>
        </p:blipFill>
        <p:spPr>
          <a:xfrm>
            <a:off x="3382796" y="4630530"/>
            <a:ext cx="1568831" cy="204763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13704" r="21111" b="8333"/>
          <a:stretch/>
        </p:blipFill>
        <p:spPr>
          <a:xfrm>
            <a:off x="3589867" y="1790700"/>
            <a:ext cx="1355780" cy="233927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9" t="16482" r="12222" b="12223"/>
          <a:stretch/>
        </p:blipFill>
        <p:spPr>
          <a:xfrm>
            <a:off x="7274244" y="4277394"/>
            <a:ext cx="1490507" cy="239102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10001" r="34444" b="8703"/>
          <a:stretch/>
        </p:blipFill>
        <p:spPr>
          <a:xfrm>
            <a:off x="8733254" y="1107175"/>
            <a:ext cx="983826" cy="293809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2778" r="31974" b="19074"/>
          <a:stretch/>
        </p:blipFill>
        <p:spPr>
          <a:xfrm>
            <a:off x="5175668" y="2795622"/>
            <a:ext cx="1318080" cy="159395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34815" r="2099" b="28518"/>
          <a:stretch/>
        </p:blipFill>
        <p:spPr>
          <a:xfrm>
            <a:off x="8960309" y="4241800"/>
            <a:ext cx="2350871" cy="128583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t="8333" r="19629" b="23704"/>
          <a:stretch/>
        </p:blipFill>
        <p:spPr>
          <a:xfrm>
            <a:off x="161727" y="3967138"/>
            <a:ext cx="1490761" cy="27110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25139" r="14197" b="19408"/>
          <a:stretch/>
        </p:blipFill>
        <p:spPr>
          <a:xfrm>
            <a:off x="10122463" y="2231539"/>
            <a:ext cx="1767836" cy="188736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0555" r="27778"/>
          <a:stretch/>
        </p:blipFill>
        <p:spPr>
          <a:xfrm>
            <a:off x="1890537" y="3952685"/>
            <a:ext cx="1315275" cy="2739092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626">
            <a:off x="163561" y="370006"/>
            <a:ext cx="1457857" cy="7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93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D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4286379" y="235904"/>
            <a:ext cx="29972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PYŽAMOVÁ PÁRTY</a:t>
            </a:r>
            <a:endParaRPr lang="cs-CZ" sz="24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39700"/>
            <a:ext cx="2009775" cy="26797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90" y="1257300"/>
            <a:ext cx="3273778" cy="15621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12222" r="24995" b="12778"/>
          <a:stretch/>
        </p:blipFill>
        <p:spPr>
          <a:xfrm>
            <a:off x="2541714" y="139701"/>
            <a:ext cx="1469771" cy="26797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8"/>
          <a:stretch/>
        </p:blipFill>
        <p:spPr>
          <a:xfrm>
            <a:off x="7515733" y="139700"/>
            <a:ext cx="2221992" cy="223456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4"/>
          <a:stretch/>
        </p:blipFill>
        <p:spPr>
          <a:xfrm>
            <a:off x="9915930" y="245190"/>
            <a:ext cx="2051914" cy="20828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8642"/>
          <a:stretch/>
        </p:blipFill>
        <p:spPr>
          <a:xfrm rot="5400000">
            <a:off x="1349426" y="3650722"/>
            <a:ext cx="3626811" cy="24829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8" r="12407" b="15432"/>
          <a:stretch/>
        </p:blipFill>
        <p:spPr>
          <a:xfrm rot="5400000">
            <a:off x="8653760" y="1591223"/>
            <a:ext cx="1796730" cy="357505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4" r="6543"/>
          <a:stretch/>
        </p:blipFill>
        <p:spPr>
          <a:xfrm>
            <a:off x="9552125" y="4421973"/>
            <a:ext cx="2414401" cy="228363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6" t="24630" r="22098" b="8889"/>
          <a:stretch/>
        </p:blipFill>
        <p:spPr>
          <a:xfrm>
            <a:off x="231882" y="3078798"/>
            <a:ext cx="1485072" cy="362681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370" r="494" b="-370"/>
          <a:stretch/>
        </p:blipFill>
        <p:spPr>
          <a:xfrm>
            <a:off x="4628261" y="3078797"/>
            <a:ext cx="2426558" cy="36449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t="15000" r="10247" b="12223"/>
          <a:stretch/>
        </p:blipFill>
        <p:spPr>
          <a:xfrm>
            <a:off x="7326981" y="4421973"/>
            <a:ext cx="1999670" cy="22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044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9</Words>
  <Application>Microsoft Office PowerPoint</Application>
  <PresentationFormat>Širokoúhlá obrazovka</PresentationFormat>
  <Paragraphs>3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Pavla Cidlinová</dc:creator>
  <cp:lastModifiedBy>Pavla Cidlinová</cp:lastModifiedBy>
  <cp:revision>13</cp:revision>
  <dcterms:created xsi:type="dcterms:W3CDTF">2026-02-16T15:12:26Z</dcterms:created>
  <dcterms:modified xsi:type="dcterms:W3CDTF">2026-02-18T11:22:45Z</dcterms:modified>
</cp:coreProperties>
</file>