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35DF"/>
    <a:srgbClr val="FC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F313B-B842-409A-9D02-9687684468BD}" type="datetimeFigureOut">
              <a:rPr lang="cs-CZ" smtClean="0"/>
              <a:t>13.03.2026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73942-B51A-4E2C-A8AF-F9B5F4A66C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0209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F313B-B842-409A-9D02-9687684468BD}" type="datetimeFigureOut">
              <a:rPr lang="cs-CZ" smtClean="0"/>
              <a:t>13.03.2026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73942-B51A-4E2C-A8AF-F9B5F4A66C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7228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F313B-B842-409A-9D02-9687684468BD}" type="datetimeFigureOut">
              <a:rPr lang="cs-CZ" smtClean="0"/>
              <a:t>13.03.2026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73942-B51A-4E2C-A8AF-F9B5F4A66C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8134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F313B-B842-409A-9D02-9687684468BD}" type="datetimeFigureOut">
              <a:rPr lang="cs-CZ" smtClean="0"/>
              <a:t>13.03.2026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73942-B51A-4E2C-A8AF-F9B5F4A66C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7673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F313B-B842-409A-9D02-9687684468BD}" type="datetimeFigureOut">
              <a:rPr lang="cs-CZ" smtClean="0"/>
              <a:t>13.03.2026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73942-B51A-4E2C-A8AF-F9B5F4A66C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52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F313B-B842-409A-9D02-9687684468BD}" type="datetimeFigureOut">
              <a:rPr lang="cs-CZ" smtClean="0"/>
              <a:t>13.03.2026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73942-B51A-4E2C-A8AF-F9B5F4A66C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7043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F313B-B842-409A-9D02-9687684468BD}" type="datetimeFigureOut">
              <a:rPr lang="cs-CZ" smtClean="0"/>
              <a:t>13.03.2026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73942-B51A-4E2C-A8AF-F9B5F4A66C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6232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F313B-B842-409A-9D02-9687684468BD}" type="datetimeFigureOut">
              <a:rPr lang="cs-CZ" smtClean="0"/>
              <a:t>13.03.2026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73942-B51A-4E2C-A8AF-F9B5F4A66C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9875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F313B-B842-409A-9D02-9687684468BD}" type="datetimeFigureOut">
              <a:rPr lang="cs-CZ" smtClean="0"/>
              <a:t>13.03.2026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73942-B51A-4E2C-A8AF-F9B5F4A66C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5949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F313B-B842-409A-9D02-9687684468BD}" type="datetimeFigureOut">
              <a:rPr lang="cs-CZ" smtClean="0"/>
              <a:t>13.03.2026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73942-B51A-4E2C-A8AF-F9B5F4A66C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1933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F313B-B842-409A-9D02-9687684468BD}" type="datetimeFigureOut">
              <a:rPr lang="cs-CZ" smtClean="0"/>
              <a:t>13.03.2026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73942-B51A-4E2C-A8AF-F9B5F4A66C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372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F313B-B842-409A-9D02-9687684468BD}" type="datetimeFigureOut">
              <a:rPr lang="cs-CZ" smtClean="0"/>
              <a:t>13.03.2026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73942-B51A-4E2C-A8AF-F9B5F4A66C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7267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image" Target="../media/image15.jpeg"/><Relationship Id="rId16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5" Type="http://schemas.openxmlformats.org/officeDocument/2006/relationships/image" Target="../media/image28.jp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13" Type="http://schemas.openxmlformats.org/officeDocument/2006/relationships/image" Target="../media/image41.jp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11" Type="http://schemas.openxmlformats.org/officeDocument/2006/relationships/image" Target="../media/image39.jpg"/><Relationship Id="rId5" Type="http://schemas.openxmlformats.org/officeDocument/2006/relationships/image" Target="../media/image33.jpeg"/><Relationship Id="rId10" Type="http://schemas.openxmlformats.org/officeDocument/2006/relationships/image" Target="../media/image38.jpg"/><Relationship Id="rId4" Type="http://schemas.openxmlformats.org/officeDocument/2006/relationships/image" Target="../media/image32.jpeg"/><Relationship Id="rId9" Type="http://schemas.openxmlformats.org/officeDocument/2006/relationships/image" Target="../media/image37.jpeg"/><Relationship Id="rId14" Type="http://schemas.openxmlformats.org/officeDocument/2006/relationships/image" Target="../media/image4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jpg"/><Relationship Id="rId4" Type="http://schemas.openxmlformats.org/officeDocument/2006/relationships/image" Target="../media/image45.jpeg"/><Relationship Id="rId9" Type="http://schemas.openxmlformats.org/officeDocument/2006/relationships/image" Target="../media/image50.jpg"/><Relationship Id="rId1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13" Type="http://schemas.openxmlformats.org/officeDocument/2006/relationships/image" Target="../media/image67.jpeg"/><Relationship Id="rId18" Type="http://schemas.openxmlformats.org/officeDocument/2006/relationships/image" Target="../media/image7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12" Type="http://schemas.openxmlformats.org/officeDocument/2006/relationships/image" Target="../media/image66.jpeg"/><Relationship Id="rId17" Type="http://schemas.openxmlformats.org/officeDocument/2006/relationships/image" Target="../media/image71.jpeg"/><Relationship Id="rId2" Type="http://schemas.openxmlformats.org/officeDocument/2006/relationships/image" Target="../media/image56.jpeg"/><Relationship Id="rId16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5" Type="http://schemas.openxmlformats.org/officeDocument/2006/relationships/image" Target="../media/image69.jpeg"/><Relationship Id="rId10" Type="http://schemas.openxmlformats.org/officeDocument/2006/relationships/image" Target="../media/image64.jpeg"/><Relationship Id="rId19" Type="http://schemas.openxmlformats.org/officeDocument/2006/relationships/image" Target="../media/image73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Relationship Id="rId14" Type="http://schemas.openxmlformats.org/officeDocument/2006/relationships/image" Target="../media/image6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C080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vál 2"/>
          <p:cNvSpPr/>
          <p:nvPr/>
        </p:nvSpPr>
        <p:spPr>
          <a:xfrm>
            <a:off x="4719131" y="184125"/>
            <a:ext cx="3009900" cy="622300"/>
          </a:xfrm>
          <a:prstGeom prst="ellipse">
            <a:avLst/>
          </a:prstGeom>
          <a:solidFill>
            <a:srgbClr val="FB35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 smtClean="0">
                <a:solidFill>
                  <a:schemeClr val="tx1"/>
                </a:solidFill>
              </a:rPr>
              <a:t>VALENTÝN</a:t>
            </a:r>
            <a:endParaRPr lang="cs-CZ" sz="2800" b="1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8" t="18148" r="5741" b="12963"/>
          <a:stretch/>
        </p:blipFill>
        <p:spPr>
          <a:xfrm rot="5400000">
            <a:off x="2557586" y="406468"/>
            <a:ext cx="1993900" cy="145627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7" r="2099" b="4074"/>
          <a:stretch/>
        </p:blipFill>
        <p:spPr>
          <a:xfrm>
            <a:off x="220504" y="4560439"/>
            <a:ext cx="1813135" cy="207150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t="8519" r="3580" b="17222"/>
          <a:stretch/>
        </p:blipFill>
        <p:spPr>
          <a:xfrm>
            <a:off x="145252" y="2284872"/>
            <a:ext cx="1879572" cy="211715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1" b="7635"/>
          <a:stretch/>
        </p:blipFill>
        <p:spPr>
          <a:xfrm>
            <a:off x="2219783" y="2269214"/>
            <a:ext cx="1936750" cy="213281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22037"/>
          <a:stretch/>
        </p:blipFill>
        <p:spPr>
          <a:xfrm>
            <a:off x="8303915" y="84810"/>
            <a:ext cx="1639411" cy="252808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803" y="4516456"/>
            <a:ext cx="1674499" cy="223266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223" y="101600"/>
            <a:ext cx="1771650" cy="23622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4" b="14629"/>
          <a:stretch/>
        </p:blipFill>
        <p:spPr>
          <a:xfrm>
            <a:off x="111000" y="167118"/>
            <a:ext cx="2597511" cy="1807042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3" t="15509" r="25104"/>
          <a:stretch/>
        </p:blipFill>
        <p:spPr>
          <a:xfrm>
            <a:off x="8747455" y="2720356"/>
            <a:ext cx="3149043" cy="2009442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296953" y="5105979"/>
            <a:ext cx="1809206" cy="1389885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04711" y="5122471"/>
            <a:ext cx="1809205" cy="1356904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75108" y="4296592"/>
            <a:ext cx="2734014" cy="1936680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7" r="22037" b="4074"/>
          <a:stretch/>
        </p:blipFill>
        <p:spPr>
          <a:xfrm rot="5400000">
            <a:off x="4947069" y="495988"/>
            <a:ext cx="2692452" cy="3657049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513" y="3903664"/>
            <a:ext cx="1932377" cy="272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863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-12365" y="-12388"/>
            <a:ext cx="12192000" cy="6858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vál 2"/>
          <p:cNvSpPr/>
          <p:nvPr/>
        </p:nvSpPr>
        <p:spPr>
          <a:xfrm>
            <a:off x="4635500" y="114300"/>
            <a:ext cx="3086100" cy="6985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 smtClean="0">
                <a:solidFill>
                  <a:schemeClr val="tx1"/>
                </a:solidFill>
              </a:rPr>
              <a:t>MASOPUST</a:t>
            </a:r>
            <a:endParaRPr lang="cs-CZ" sz="3200" b="1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2" r="4568"/>
          <a:stretch/>
        </p:blipFill>
        <p:spPr>
          <a:xfrm>
            <a:off x="7823200" y="114300"/>
            <a:ext cx="1536700" cy="226726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" t="26111" b="12778"/>
          <a:stretch/>
        </p:blipFill>
        <p:spPr>
          <a:xfrm>
            <a:off x="7179472" y="4647449"/>
            <a:ext cx="2467717" cy="205903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14"/>
          <a:stretch/>
        </p:blipFill>
        <p:spPr>
          <a:xfrm>
            <a:off x="2239580" y="2159647"/>
            <a:ext cx="2374042" cy="237990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2" t="15557" r="5062" b="5185"/>
          <a:stretch/>
        </p:blipFill>
        <p:spPr>
          <a:xfrm>
            <a:off x="7671894" y="2512933"/>
            <a:ext cx="1688006" cy="199538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8" t="12778" r="19382"/>
          <a:stretch/>
        </p:blipFill>
        <p:spPr>
          <a:xfrm>
            <a:off x="316657" y="2168681"/>
            <a:ext cx="1493117" cy="252063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 b="20926"/>
          <a:stretch/>
        </p:blipFill>
        <p:spPr>
          <a:xfrm>
            <a:off x="211187" y="4905747"/>
            <a:ext cx="1659793" cy="181006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" t="5309" r="7594" b="5061"/>
          <a:stretch/>
        </p:blipFill>
        <p:spPr>
          <a:xfrm rot="5400000">
            <a:off x="5207446" y="3005052"/>
            <a:ext cx="1940894" cy="153801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3" b="5308"/>
          <a:stretch/>
        </p:blipFill>
        <p:spPr>
          <a:xfrm rot="5400000">
            <a:off x="3214939" y="477335"/>
            <a:ext cx="1480682" cy="114253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8" r="10555"/>
          <a:stretch/>
        </p:blipFill>
        <p:spPr>
          <a:xfrm rot="5400000">
            <a:off x="2434027" y="4761370"/>
            <a:ext cx="1985148" cy="195142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6296" r="19074" b="7530"/>
          <a:stretch/>
        </p:blipFill>
        <p:spPr>
          <a:xfrm rot="5400000">
            <a:off x="9879196" y="-205238"/>
            <a:ext cx="1793508" cy="2435541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9" r="22407"/>
          <a:stretch/>
        </p:blipFill>
        <p:spPr>
          <a:xfrm rot="5400000">
            <a:off x="9914390" y="4868654"/>
            <a:ext cx="2048283" cy="1605874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" t="27593" r="12223"/>
          <a:stretch/>
        </p:blipFill>
        <p:spPr>
          <a:xfrm>
            <a:off x="196559" y="103308"/>
            <a:ext cx="2978528" cy="1890592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10" t="43704" r="17654" b="9630"/>
          <a:stretch/>
        </p:blipFill>
        <p:spPr>
          <a:xfrm>
            <a:off x="9896333" y="2168681"/>
            <a:ext cx="1845136" cy="2186387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5000" r="1667" b="11111"/>
          <a:stretch/>
        </p:blipFill>
        <p:spPr>
          <a:xfrm>
            <a:off x="4890716" y="933450"/>
            <a:ext cx="2561770" cy="1763650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" t="42222" b="13519"/>
          <a:stretch/>
        </p:blipFill>
        <p:spPr>
          <a:xfrm>
            <a:off x="4890716" y="4874309"/>
            <a:ext cx="1760597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19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vál 2"/>
          <p:cNvSpPr/>
          <p:nvPr/>
        </p:nvSpPr>
        <p:spPr>
          <a:xfrm>
            <a:off x="4521200" y="88900"/>
            <a:ext cx="4292600" cy="7112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 smtClean="0">
                <a:solidFill>
                  <a:schemeClr val="tx1"/>
                </a:solidFill>
              </a:rPr>
              <a:t>HRAJEME DIVADLO</a:t>
            </a:r>
            <a:endParaRPr lang="cs-CZ" sz="2800" b="1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1" t="8889" b="11852"/>
          <a:stretch/>
        </p:blipFill>
        <p:spPr>
          <a:xfrm>
            <a:off x="2399253" y="312486"/>
            <a:ext cx="2044700" cy="23368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/>
          <a:stretch/>
        </p:blipFill>
        <p:spPr>
          <a:xfrm rot="16200000">
            <a:off x="4970304" y="638668"/>
            <a:ext cx="1774658" cy="22479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9" t="20555" r="8436" b="8703"/>
          <a:stretch/>
        </p:blipFill>
        <p:spPr>
          <a:xfrm>
            <a:off x="144854" y="3089056"/>
            <a:ext cx="1889089" cy="338794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r="10494" b="16111"/>
          <a:stretch/>
        </p:blipFill>
        <p:spPr>
          <a:xfrm>
            <a:off x="7271313" y="886670"/>
            <a:ext cx="1249824" cy="177561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5" b="11296"/>
          <a:stretch/>
        </p:blipFill>
        <p:spPr>
          <a:xfrm>
            <a:off x="10010757" y="4370849"/>
            <a:ext cx="1938617" cy="210615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4" r="24444"/>
          <a:stretch/>
        </p:blipFill>
        <p:spPr>
          <a:xfrm rot="5400000">
            <a:off x="9506829" y="-496178"/>
            <a:ext cx="1947693" cy="311784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5" t="36296" r="988" b="22037"/>
          <a:stretch/>
        </p:blipFill>
        <p:spPr>
          <a:xfrm>
            <a:off x="8792656" y="2285999"/>
            <a:ext cx="3244850" cy="199751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b="14815"/>
          <a:stretch/>
        </p:blipFill>
        <p:spPr>
          <a:xfrm>
            <a:off x="5085730" y="4651288"/>
            <a:ext cx="2327044" cy="2091466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7" r="18395" b="11296"/>
          <a:stretch/>
        </p:blipFill>
        <p:spPr>
          <a:xfrm>
            <a:off x="2456354" y="2784909"/>
            <a:ext cx="2170116" cy="2186532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11853" b="19999"/>
          <a:stretch/>
        </p:blipFill>
        <p:spPr>
          <a:xfrm>
            <a:off x="148622" y="134797"/>
            <a:ext cx="2136775" cy="2532474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5"/>
          <a:stretch/>
        </p:blipFill>
        <p:spPr>
          <a:xfrm>
            <a:off x="7802833" y="4651288"/>
            <a:ext cx="1965298" cy="2091466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" t="42222" r="8518" b="13888"/>
          <a:stretch/>
        </p:blipFill>
        <p:spPr>
          <a:xfrm>
            <a:off x="2209960" y="5089078"/>
            <a:ext cx="2480075" cy="1674581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93" r="5308" b="16667"/>
          <a:stretch/>
        </p:blipFill>
        <p:spPr>
          <a:xfrm>
            <a:off x="5136520" y="2736517"/>
            <a:ext cx="3136900" cy="179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34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vál 2"/>
          <p:cNvSpPr/>
          <p:nvPr/>
        </p:nvSpPr>
        <p:spPr>
          <a:xfrm>
            <a:off x="4222750" y="88900"/>
            <a:ext cx="3746500" cy="6858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 smtClean="0">
                <a:solidFill>
                  <a:schemeClr val="tx1"/>
                </a:solidFill>
              </a:rPr>
              <a:t>ZDRAVÁ STRAVA</a:t>
            </a:r>
            <a:endParaRPr lang="cs-CZ" sz="2800" b="1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" t="1482" r="2916" b="2592"/>
          <a:stretch/>
        </p:blipFill>
        <p:spPr>
          <a:xfrm>
            <a:off x="220778" y="2710404"/>
            <a:ext cx="2921000" cy="221210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78" y="214958"/>
            <a:ext cx="1619250" cy="228048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50" y="4038600"/>
            <a:ext cx="2019300" cy="26924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" r="11250"/>
          <a:stretch/>
        </p:blipFill>
        <p:spPr>
          <a:xfrm rot="10800000" flipV="1">
            <a:off x="4467316" y="866741"/>
            <a:ext cx="3273382" cy="175664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" t="8102" r="16874" b="6945"/>
          <a:stretch/>
        </p:blipFill>
        <p:spPr>
          <a:xfrm>
            <a:off x="220778" y="5123823"/>
            <a:ext cx="3284422" cy="160717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82" b="20370"/>
          <a:stretch/>
        </p:blipFill>
        <p:spPr>
          <a:xfrm>
            <a:off x="2036206" y="133696"/>
            <a:ext cx="2089052" cy="247605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0" t="6296" r="5620" b="3581"/>
          <a:stretch/>
        </p:blipFill>
        <p:spPr>
          <a:xfrm rot="5400000">
            <a:off x="9674977" y="984157"/>
            <a:ext cx="2716899" cy="2070288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4" t="5554" r="20617" b="10370"/>
          <a:stretch/>
        </p:blipFill>
        <p:spPr>
          <a:xfrm>
            <a:off x="8082756" y="147338"/>
            <a:ext cx="1792098" cy="363220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11" r="2839" b="23333"/>
          <a:stretch/>
        </p:blipFill>
        <p:spPr>
          <a:xfrm>
            <a:off x="3324875" y="2841331"/>
            <a:ext cx="2527300" cy="1753375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" t="33148" r="3909" b="12037"/>
          <a:stretch/>
        </p:blipFill>
        <p:spPr>
          <a:xfrm>
            <a:off x="5932538" y="4162533"/>
            <a:ext cx="1928207" cy="2568467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19444" r="6873" b="3889"/>
          <a:stretch/>
        </p:blipFill>
        <p:spPr>
          <a:xfrm>
            <a:off x="8082756" y="3957133"/>
            <a:ext cx="1784538" cy="2777439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" t="40185" r="3910" b="6111"/>
          <a:stretch/>
        </p:blipFill>
        <p:spPr>
          <a:xfrm>
            <a:off x="3783885" y="4859960"/>
            <a:ext cx="1828381" cy="1880250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510" y="2751199"/>
            <a:ext cx="1500476" cy="135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25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Ovál 2"/>
          <p:cNvSpPr/>
          <p:nvPr/>
        </p:nvSpPr>
        <p:spPr>
          <a:xfrm>
            <a:off x="4000500" y="127000"/>
            <a:ext cx="3873500" cy="5969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 smtClean="0">
                <a:solidFill>
                  <a:schemeClr val="tx1"/>
                </a:solidFill>
              </a:rPr>
              <a:t>ÚNOR V ŠD A ŠK</a:t>
            </a:r>
            <a:endParaRPr lang="cs-CZ" sz="2800" b="1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3" r="9074"/>
          <a:stretch/>
        </p:blipFill>
        <p:spPr>
          <a:xfrm rot="5400000">
            <a:off x="8064076" y="38524"/>
            <a:ext cx="1708997" cy="18859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34" b="4755"/>
          <a:stretch/>
        </p:blipFill>
        <p:spPr>
          <a:xfrm>
            <a:off x="4559299" y="850900"/>
            <a:ext cx="3222015" cy="129739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12592"/>
          <a:stretch/>
        </p:blipFill>
        <p:spPr>
          <a:xfrm>
            <a:off x="3243901" y="1951502"/>
            <a:ext cx="1202007" cy="220120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6" t="1852" r="3541" b="3009"/>
          <a:stretch/>
        </p:blipFill>
        <p:spPr>
          <a:xfrm>
            <a:off x="108665" y="5148236"/>
            <a:ext cx="3035300" cy="152320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559299" y="2275298"/>
            <a:ext cx="3222015" cy="144990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9" t="23148" b="35555"/>
          <a:stretch/>
        </p:blipFill>
        <p:spPr>
          <a:xfrm>
            <a:off x="9991406" y="317973"/>
            <a:ext cx="2070737" cy="143933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3" t="32408" r="27951" b="35741"/>
          <a:stretch/>
        </p:blipFill>
        <p:spPr>
          <a:xfrm>
            <a:off x="1912539" y="101600"/>
            <a:ext cx="1986362" cy="153208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2" t="10000" b="7284"/>
          <a:stretch/>
        </p:blipFill>
        <p:spPr>
          <a:xfrm rot="5400000">
            <a:off x="-120652" y="433799"/>
            <a:ext cx="2171703" cy="151130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t="12469" r="18703" b="9999"/>
          <a:stretch/>
        </p:blipFill>
        <p:spPr>
          <a:xfrm rot="5400000">
            <a:off x="-99503" y="2947662"/>
            <a:ext cx="2089263" cy="150254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" t="15678" r="7963" b="15186"/>
          <a:stretch/>
        </p:blipFill>
        <p:spPr>
          <a:xfrm rot="5400000">
            <a:off x="5745655" y="4545082"/>
            <a:ext cx="2699656" cy="1545815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2" t="26297" r="1296" b="22592"/>
          <a:stretch/>
        </p:blipFill>
        <p:spPr>
          <a:xfrm rot="5400000">
            <a:off x="4182627" y="4713096"/>
            <a:ext cx="2727906" cy="1188793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8" t="15926" r="14628" b="617"/>
          <a:stretch/>
        </p:blipFill>
        <p:spPr>
          <a:xfrm rot="5400000">
            <a:off x="9996040" y="1994016"/>
            <a:ext cx="2118245" cy="2033221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6" t="45556" b="14198"/>
          <a:stretch/>
        </p:blipFill>
        <p:spPr>
          <a:xfrm rot="5400000">
            <a:off x="967253" y="2773670"/>
            <a:ext cx="3005793" cy="1152811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r="20209"/>
          <a:stretch/>
        </p:blipFill>
        <p:spPr>
          <a:xfrm rot="5400000">
            <a:off x="8344164" y="4933765"/>
            <a:ext cx="1451114" cy="2016993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2" r="14815" b="2346"/>
          <a:stretch/>
        </p:blipFill>
        <p:spPr>
          <a:xfrm rot="5400000">
            <a:off x="8174144" y="1717867"/>
            <a:ext cx="1463937" cy="2024430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" t="6790" r="3888" b="3827"/>
          <a:stretch/>
        </p:blipFill>
        <p:spPr>
          <a:xfrm rot="5400000">
            <a:off x="2962821" y="4873363"/>
            <a:ext cx="2075357" cy="1520808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203" y="4329826"/>
            <a:ext cx="1753494" cy="2337992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" t="7407" r="7037" b="22778"/>
          <a:stretch/>
        </p:blipFill>
        <p:spPr>
          <a:xfrm>
            <a:off x="8300388" y="3712312"/>
            <a:ext cx="1342421" cy="138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3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11</Words>
  <Application>Microsoft Office PowerPoint</Application>
  <PresentationFormat>Širokoúhlá obrazovka</PresentationFormat>
  <Paragraphs>5</Paragraphs>
  <Slides>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Pavla Cidlinová</dc:creator>
  <cp:lastModifiedBy>Pavla Cidlinová</cp:lastModifiedBy>
  <cp:revision>14</cp:revision>
  <dcterms:created xsi:type="dcterms:W3CDTF">2026-03-10T16:13:40Z</dcterms:created>
  <dcterms:modified xsi:type="dcterms:W3CDTF">2026-03-13T10:12:31Z</dcterms:modified>
</cp:coreProperties>
</file>