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F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ABDC6-0434-5096-0670-F62EBB5CC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A2A9C1-CCF1-182B-208B-F457BDAD0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5DE2A5-8875-D469-92D7-06289FD4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0D8B6E-9BC1-E1FD-FBDA-975EB5B4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7D2274-F7E2-9563-0142-A88F19D3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4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18063-E99F-B3B6-8EBE-50F70642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45278C-FE5B-7039-6549-94B6F21E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DA4F2F-61B9-BC15-4367-4D27706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1DE08A-D0A3-1474-2DC1-BC74DF6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809393-7239-C8F9-82B4-FB9908F2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55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A213DBB-916B-F2DE-5CAE-8D41A95D8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BA2541-EE8D-C4B6-9C0A-AD16C34E3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093A55-2BE2-E71A-77A5-5E2F708E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5EEB9B-BB12-DCFD-F5BD-E21E63B1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3DA893-C3F3-CEAE-4933-215AF739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96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B5E00-4EB0-3AB8-1EEB-6CC56D3F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4B28C-A2F3-83F4-110B-761733607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55C62E-E73B-4460-94EB-97E222D3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2BAD0A-CDCD-F31A-DACC-7E6BCEB8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0C5E3-C6C7-45E6-13B2-D5E9154E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1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4B74C-E6AC-AB2D-250F-A11DDBBC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10CD9E-A824-7DAC-D8C4-F1FA57875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5E154-341E-A2AC-B27F-A0C733F4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31208A-29DF-90EA-0BCC-B2D08B63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319999-2B81-56EE-1C23-CD7168AB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5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8390E-D0C7-D4AB-03A8-E3EBB2A1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B28C1-BF60-C203-24CE-74F65040A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11B97E-4154-6241-0F3C-034FABD07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60AA99-E1C4-AF1C-6E4A-017DCBCB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3F8894-3352-415E-9B23-1D16B043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2B92D0-AA2F-C615-005C-FE16C31E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4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E3ED5-28DF-5339-1DED-719383E6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E6D522-D027-76A5-07F8-F6C8E0E82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449091-88CF-F2E6-554E-527276E43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DA394B-5963-4145-AC34-0443E91BF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E0B39A-1F0B-E33A-3BAF-6F4753998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447E02B-5ACD-AB66-E2F3-F6E387B3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198812-57F9-801F-E9BB-5489F190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0D3C67-60B1-1AD6-08EF-866EDCC0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6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F6070-0073-320D-B708-96F966A1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4D4575-B3AF-3928-4495-76998DAB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765585-71DA-BA09-242D-F55505E9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793564-7CF4-26C9-E851-9678EC30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6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4E84B2-8DCF-4824-F1BA-1B71FB32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CE030A-D969-57F0-9B6D-3E3EDD0A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F88A3B-928A-109B-28C7-44CF6B60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68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068A9-4B83-1FB0-079B-CD53677A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F5A35-F63B-78D4-10EF-2762CE9C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4A6071-2161-DF37-3474-EE6240FC5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C85654-7E3A-1314-FF06-11551842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635B14-E2E2-1DF6-9EC2-E70A5E89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61274E-FEC9-4CE0-A918-2F4F760F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5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92263-408D-AA60-092A-F0A2D235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61DF1B-91FC-0746-2AB6-5206B8108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357BB4-A774-1C1A-11D0-9882BF673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CFDDF-2DD3-351F-28F2-30E05E17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16C2EE-F9AC-5D86-A0FA-3F8A0B3C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C0FCBC-8EB5-5773-6995-0518E07D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78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0B2A1F3-96ED-8767-5044-FCCDDF3D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B058CA-E13E-AFD7-752B-5A0C6A81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3DCF30-833F-8201-4BA3-C07DFD2D8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7D39-1A1A-4544-B708-783E2304BFCF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713A0A-BA0E-DF1E-74CA-09BBEB8A6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882E03-3BF1-5934-8F0B-9F08BA764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5E1F1-D02A-4F5F-BD52-E8A52067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47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36A844AF-0305-749A-17C3-E78573D924F8}"/>
              </a:ext>
            </a:extLst>
          </p:cNvPr>
          <p:cNvSpPr/>
          <p:nvPr/>
        </p:nvSpPr>
        <p:spPr>
          <a:xfrm>
            <a:off x="4604368" y="64736"/>
            <a:ext cx="2994053" cy="5745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CCBEC04-655D-251D-F3C1-D77B84B04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21427EA-E171-CECA-E1E3-BD1293FDDD12}"/>
              </a:ext>
            </a:extLst>
          </p:cNvPr>
          <p:cNvSpPr/>
          <p:nvPr/>
        </p:nvSpPr>
        <p:spPr>
          <a:xfrm>
            <a:off x="4448896" y="81996"/>
            <a:ext cx="3519767" cy="51828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BŘEZEN V ŠD A ŠK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15B57E-6E10-3D6B-A27E-A8D941878E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7541" r="18742"/>
          <a:stretch>
            <a:fillRect/>
          </a:stretch>
        </p:blipFill>
        <p:spPr>
          <a:xfrm>
            <a:off x="3316011" y="221204"/>
            <a:ext cx="1132885" cy="20836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7F2217-814B-4781-14F8-B7657EA03E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17" y="762156"/>
            <a:ext cx="1647741" cy="21969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B5C3DA3-EAEA-BB6D-338E-B6522D1DC6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763048"/>
            <a:ext cx="1310910" cy="17478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1AF450-3602-6E91-DCB0-5EEBD25F7F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t="12154" b="9735"/>
          <a:stretch>
            <a:fillRect/>
          </a:stretch>
        </p:blipFill>
        <p:spPr>
          <a:xfrm>
            <a:off x="4367552" y="3170574"/>
            <a:ext cx="1423883" cy="145656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C90224B-FC7B-5A18-4214-9A77E286E4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79" y="768743"/>
            <a:ext cx="1295906" cy="17278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8B12762-528E-BA61-E622-0B0344A658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4" b="12212"/>
          <a:stretch>
            <a:fillRect/>
          </a:stretch>
        </p:blipFill>
        <p:spPr>
          <a:xfrm>
            <a:off x="7968663" y="148902"/>
            <a:ext cx="2051841" cy="157207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E7BA423-C7E2-7A70-DF08-3414D93693D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32" y="2617608"/>
            <a:ext cx="1386773" cy="184903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FFB4153-7C43-357E-C064-618CF636F8D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19764"/>
          <a:stretch>
            <a:fillRect/>
          </a:stretch>
        </p:blipFill>
        <p:spPr>
          <a:xfrm>
            <a:off x="8411797" y="1860650"/>
            <a:ext cx="1591637" cy="153748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488819D-E02A-DFD5-FE29-DA3D01F6014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661" y="153255"/>
            <a:ext cx="1800383" cy="1965484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DA268D5C-6F59-A677-9129-15AA564A21F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19" y="3521592"/>
            <a:ext cx="1591637" cy="119372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D19AB14-C12A-5F63-631F-44EDE76118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07801" y="2512771"/>
            <a:ext cx="2283606" cy="171270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B84C6E1C-1A4A-0C20-88C9-2537FC6FE91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9" b="19645"/>
          <a:stretch>
            <a:fillRect/>
          </a:stretch>
        </p:blipFill>
        <p:spPr>
          <a:xfrm>
            <a:off x="10434134" y="4639290"/>
            <a:ext cx="1556909" cy="1992338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359C7A5A-65F5-CF3A-2F5F-2F60F4647CC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" y="106068"/>
            <a:ext cx="1825176" cy="2433568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9E064201-EDBF-74A1-272A-64D5BBB57E6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14514"/>
          <a:stretch>
            <a:fillRect/>
          </a:stretch>
        </p:blipFill>
        <p:spPr>
          <a:xfrm>
            <a:off x="7165299" y="4936523"/>
            <a:ext cx="2961685" cy="1700273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9C1D350B-6CD9-EB34-D7E5-E1E73A514F4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6946"/>
          <a:stretch>
            <a:fillRect/>
          </a:stretch>
        </p:blipFill>
        <p:spPr>
          <a:xfrm>
            <a:off x="4239146" y="4988976"/>
            <a:ext cx="2738800" cy="164265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76B3D0D0-C13D-DD1B-5DA2-3C1FD312408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r="2334" b="22127"/>
          <a:stretch>
            <a:fillRect/>
          </a:stretch>
        </p:blipFill>
        <p:spPr>
          <a:xfrm rot="5400000">
            <a:off x="1460114" y="725153"/>
            <a:ext cx="2371113" cy="1179751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7B2C0E73-819C-0503-C72E-3CD9BE000DB5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1950"/>
          <a:stretch>
            <a:fillRect/>
          </a:stretch>
        </p:blipFill>
        <p:spPr>
          <a:xfrm rot="5400000">
            <a:off x="545684" y="2295731"/>
            <a:ext cx="1872728" cy="2719376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C5776EBE-18C4-C1CB-540F-358337AF0A5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091" y="4949471"/>
            <a:ext cx="1849030" cy="151528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9C46B9-ACE1-65DF-265D-5482115AE6A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8" y="4838712"/>
            <a:ext cx="2292731" cy="179291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C11B0C-B6D9-4B01-7755-6B677C8B5F12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18053" r="28253"/>
          <a:stretch>
            <a:fillRect/>
          </a:stretch>
        </p:blipFill>
        <p:spPr>
          <a:xfrm>
            <a:off x="5866186" y="3265361"/>
            <a:ext cx="1027254" cy="15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2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Cidlinová</dc:creator>
  <cp:lastModifiedBy>Kamila Nováková</cp:lastModifiedBy>
  <cp:revision>12</cp:revision>
  <dcterms:created xsi:type="dcterms:W3CDTF">2026-04-06T08:16:17Z</dcterms:created>
  <dcterms:modified xsi:type="dcterms:W3CDTF">2026-04-14T07:32:46Z</dcterms:modified>
</cp:coreProperties>
</file>